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1" autoAdjust="0"/>
    <p:restoredTop sz="94660"/>
  </p:normalViewPr>
  <p:slideViewPr>
    <p:cSldViewPr snapToGrid="0">
      <p:cViewPr varScale="1">
        <p:scale>
          <a:sx n="64" d="100"/>
          <a:sy n="64" d="100"/>
        </p:scale>
        <p:origin x="8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27929-E81E-41A8-A9A4-5E00F46C518E}" type="datetimeFigureOut">
              <a:rPr kumimoji="1" lang="ja-JP" altLang="en-US" smtClean="0"/>
              <a:t>2021/10/30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738B-7220-4853-85F5-587398F70F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861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27929-E81E-41A8-A9A4-5E00F46C518E}" type="datetimeFigureOut">
              <a:rPr kumimoji="1" lang="ja-JP" altLang="en-US" smtClean="0"/>
              <a:t>2021/10/30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738B-7220-4853-85F5-587398F70F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595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27929-E81E-41A8-A9A4-5E00F46C518E}" type="datetimeFigureOut">
              <a:rPr kumimoji="1" lang="ja-JP" altLang="en-US" smtClean="0"/>
              <a:t>2021/10/30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738B-7220-4853-85F5-587398F70F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425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27929-E81E-41A8-A9A4-5E00F46C518E}" type="datetimeFigureOut">
              <a:rPr kumimoji="1" lang="ja-JP" altLang="en-US" smtClean="0"/>
              <a:t>2021/10/30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738B-7220-4853-85F5-587398F70F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415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27929-E81E-41A8-A9A4-5E00F46C518E}" type="datetimeFigureOut">
              <a:rPr kumimoji="1" lang="ja-JP" altLang="en-US" smtClean="0"/>
              <a:t>2021/10/30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738B-7220-4853-85F5-587398F70F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949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27929-E81E-41A8-A9A4-5E00F46C518E}" type="datetimeFigureOut">
              <a:rPr kumimoji="1" lang="ja-JP" altLang="en-US" smtClean="0"/>
              <a:t>2021/10/30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738B-7220-4853-85F5-587398F70F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353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27929-E81E-41A8-A9A4-5E00F46C518E}" type="datetimeFigureOut">
              <a:rPr kumimoji="1" lang="ja-JP" altLang="en-US" smtClean="0"/>
              <a:t>2021/10/30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738B-7220-4853-85F5-587398F70F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10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27929-E81E-41A8-A9A4-5E00F46C518E}" type="datetimeFigureOut">
              <a:rPr kumimoji="1" lang="ja-JP" altLang="en-US" smtClean="0"/>
              <a:t>2021/10/30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738B-7220-4853-85F5-587398F70F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1281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27929-E81E-41A8-A9A4-5E00F46C518E}" type="datetimeFigureOut">
              <a:rPr kumimoji="1" lang="ja-JP" altLang="en-US" smtClean="0"/>
              <a:t>2021/10/30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738B-7220-4853-85F5-587398F70F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693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27929-E81E-41A8-A9A4-5E00F46C518E}" type="datetimeFigureOut">
              <a:rPr kumimoji="1" lang="ja-JP" altLang="en-US" smtClean="0"/>
              <a:t>2021/10/30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738B-7220-4853-85F5-587398F70F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600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27929-E81E-41A8-A9A4-5E00F46C518E}" type="datetimeFigureOut">
              <a:rPr kumimoji="1" lang="ja-JP" altLang="en-US" smtClean="0"/>
              <a:t>2021/10/30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738B-7220-4853-85F5-587398F70F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82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27929-E81E-41A8-A9A4-5E00F46C518E}" type="datetimeFigureOut">
              <a:rPr kumimoji="1" lang="ja-JP" altLang="en-US" smtClean="0"/>
              <a:t>2021/10/30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E738B-7220-4853-85F5-587398F70F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831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24CD86A-10F1-4B74-B8F8-5023876EA839}"/>
              </a:ext>
            </a:extLst>
          </p:cNvPr>
          <p:cNvSpPr txBox="1"/>
          <p:nvPr/>
        </p:nvSpPr>
        <p:spPr>
          <a:xfrm>
            <a:off x="1937713" y="5977800"/>
            <a:ext cx="216758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もっと読む（</a:t>
            </a:r>
            <a:r>
              <a:rPr kumimoji="1" lang="en-US" altLang="ja-JP" dirty="0"/>
              <a:t>PDF</a:t>
            </a:r>
            <a:r>
              <a:rPr kumimoji="1" lang="ja-JP" altLang="en-US" dirty="0"/>
              <a:t>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F6159B4-4BCD-457B-ABB2-35753EB4B66C}"/>
              </a:ext>
            </a:extLst>
          </p:cNvPr>
          <p:cNvSpPr txBox="1"/>
          <p:nvPr/>
        </p:nvSpPr>
        <p:spPr>
          <a:xfrm>
            <a:off x="2027482" y="634730"/>
            <a:ext cx="203132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東京地方壮年連合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A8906B52-76B0-403A-98AF-E88375478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184" y="1983993"/>
            <a:ext cx="2740841" cy="3845910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8A741D6-219E-454E-856B-D38020C764AC}"/>
              </a:ext>
            </a:extLst>
          </p:cNvPr>
          <p:cNvSpPr txBox="1"/>
          <p:nvPr/>
        </p:nvSpPr>
        <p:spPr>
          <a:xfrm>
            <a:off x="2061145" y="8442001"/>
            <a:ext cx="185018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連合通信</a:t>
            </a:r>
            <a:r>
              <a:rPr kumimoji="1" lang="en-US" altLang="ja-JP" dirty="0"/>
              <a:t>(PDF)90</a:t>
            </a:r>
            <a:endParaRPr kumimoji="1"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B178627-1ACD-4CFC-BC7E-3406DDDB97D1}"/>
              </a:ext>
            </a:extLst>
          </p:cNvPr>
          <p:cNvSpPr txBox="1"/>
          <p:nvPr/>
        </p:nvSpPr>
        <p:spPr>
          <a:xfrm>
            <a:off x="2061145" y="8871331"/>
            <a:ext cx="185018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連合通信</a:t>
            </a:r>
            <a:r>
              <a:rPr kumimoji="1" lang="en-US" altLang="ja-JP" dirty="0"/>
              <a:t>(PDF)89</a:t>
            </a:r>
            <a:endParaRPr kumimoji="1" lang="ja-JP" altLang="en-US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6C04975-17FF-46DB-863D-83705F47D425}"/>
              </a:ext>
            </a:extLst>
          </p:cNvPr>
          <p:cNvSpPr txBox="1"/>
          <p:nvPr/>
        </p:nvSpPr>
        <p:spPr>
          <a:xfrm>
            <a:off x="2096411" y="9297215"/>
            <a:ext cx="185018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連合通信</a:t>
            </a:r>
            <a:r>
              <a:rPr kumimoji="1" lang="en-US" altLang="ja-JP" dirty="0"/>
              <a:t>(PDF)88</a:t>
            </a:r>
            <a:endParaRPr kumimoji="1" lang="ja-JP" altLang="en-US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453EE3-D45E-4964-B012-EA4F2C2C021F}"/>
              </a:ext>
            </a:extLst>
          </p:cNvPr>
          <p:cNvSpPr txBox="1"/>
          <p:nvPr/>
        </p:nvSpPr>
        <p:spPr>
          <a:xfrm>
            <a:off x="4876799" y="5207802"/>
            <a:ext cx="115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本文</a:t>
            </a:r>
            <a:r>
              <a:rPr kumimoji="1" lang="en-US" altLang="ja-JP" dirty="0"/>
              <a:t>(PDF)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1E8A9DC-902A-439C-8501-E126CE5A34B5}"/>
              </a:ext>
            </a:extLst>
          </p:cNvPr>
          <p:cNvSpPr txBox="1"/>
          <p:nvPr/>
        </p:nvSpPr>
        <p:spPr>
          <a:xfrm>
            <a:off x="4462396" y="751110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総会代議員登録</a:t>
            </a:r>
            <a:endParaRPr kumimoji="1" lang="en-US" altLang="ja-JP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3E7E822-44E7-459C-89E6-1196800F842D}"/>
              </a:ext>
            </a:extLst>
          </p:cNvPr>
          <p:cNvSpPr txBox="1"/>
          <p:nvPr/>
        </p:nvSpPr>
        <p:spPr>
          <a:xfrm>
            <a:off x="4924061" y="2615463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研修会案内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E931234-3021-413D-9202-F43954BFA412}"/>
              </a:ext>
            </a:extLst>
          </p:cNvPr>
          <p:cNvSpPr txBox="1"/>
          <p:nvPr/>
        </p:nvSpPr>
        <p:spPr>
          <a:xfrm>
            <a:off x="4503025" y="8442001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連合通信本文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90DB431-B9D5-4D3A-B0FF-FC4A989E62C4}"/>
              </a:ext>
            </a:extLst>
          </p:cNvPr>
          <p:cNvSpPr txBox="1"/>
          <p:nvPr/>
        </p:nvSpPr>
        <p:spPr>
          <a:xfrm>
            <a:off x="423909" y="2430797"/>
            <a:ext cx="997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A1_JPEG</a:t>
            </a:r>
            <a:endParaRPr kumimoji="1" lang="ja-JP" altLang="en-US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D7D1EFAC-9344-43F6-93E0-C2DAF8CCCCB2}"/>
              </a:ext>
            </a:extLst>
          </p:cNvPr>
          <p:cNvSpPr txBox="1"/>
          <p:nvPr/>
        </p:nvSpPr>
        <p:spPr>
          <a:xfrm>
            <a:off x="504572" y="5930083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A1_PDF</a:t>
            </a:r>
            <a:endParaRPr kumimoji="1" lang="ja-JP" altLang="en-US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45E7A0E-92C1-4B7F-BFDD-3673B2DA1180}"/>
              </a:ext>
            </a:extLst>
          </p:cNvPr>
          <p:cNvSpPr txBox="1"/>
          <p:nvPr/>
        </p:nvSpPr>
        <p:spPr>
          <a:xfrm>
            <a:off x="467896" y="6676318"/>
            <a:ext cx="913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A2_text</a:t>
            </a:r>
            <a:endParaRPr kumimoji="1" lang="ja-JP" altLang="en-US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836149A-664D-4F75-B478-71E8A4FC7386}"/>
              </a:ext>
            </a:extLst>
          </p:cNvPr>
          <p:cNvSpPr txBox="1"/>
          <p:nvPr/>
        </p:nvSpPr>
        <p:spPr>
          <a:xfrm>
            <a:off x="464240" y="7511100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A2_PDF</a:t>
            </a:r>
            <a:endParaRPr kumimoji="1" lang="ja-JP" altLang="en-US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63E0149-AF29-43D3-BE3C-265BEA3EA0BE}"/>
              </a:ext>
            </a:extLst>
          </p:cNvPr>
          <p:cNvSpPr txBox="1"/>
          <p:nvPr/>
        </p:nvSpPr>
        <p:spPr>
          <a:xfrm>
            <a:off x="423909" y="8442001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A3_PDF</a:t>
            </a:r>
            <a:endParaRPr kumimoji="1" lang="ja-JP" altLang="en-US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28464D07-0568-4812-9B5D-1A387A25B4F9}"/>
              </a:ext>
            </a:extLst>
          </p:cNvPr>
          <p:cNvSpPr txBox="1"/>
          <p:nvPr/>
        </p:nvSpPr>
        <p:spPr>
          <a:xfrm>
            <a:off x="2096411" y="9769025"/>
            <a:ext cx="185018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連合通信</a:t>
            </a:r>
            <a:r>
              <a:rPr kumimoji="1" lang="en-US" altLang="ja-JP" dirty="0"/>
              <a:t>(PDF)87</a:t>
            </a:r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7D5C7D40-3275-4B0F-88F6-3B97B8E0ABC4}"/>
              </a:ext>
            </a:extLst>
          </p:cNvPr>
          <p:cNvSpPr txBox="1"/>
          <p:nvPr/>
        </p:nvSpPr>
        <p:spPr>
          <a:xfrm>
            <a:off x="1762184" y="6628648"/>
            <a:ext cx="2561920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/>
              <a:t>2021/11/23   10:00-10:30</a:t>
            </a:r>
            <a:endParaRPr kumimoji="1" lang="en-US" altLang="ja-JP" sz="1050" dirty="0"/>
          </a:p>
          <a:p>
            <a:r>
              <a:rPr kumimoji="1" lang="en-US" altLang="ja-JP" sz="1050" dirty="0"/>
              <a:t>2021</a:t>
            </a:r>
            <a:r>
              <a:rPr lang="ja-JP" altLang="en-US" sz="1050" dirty="0"/>
              <a:t>年度　東京地方壮年連合総会</a:t>
            </a:r>
            <a:endParaRPr lang="en-US" altLang="ja-JP" sz="1050" dirty="0"/>
          </a:p>
          <a:p>
            <a:r>
              <a:rPr kumimoji="1" lang="en-US" altLang="ja-JP" sz="1050" dirty="0"/>
              <a:t>ZOOM</a:t>
            </a:r>
            <a:r>
              <a:rPr kumimoji="1" lang="ja-JP" altLang="en-US" sz="1050" dirty="0"/>
              <a:t>開催　　代議員登録お願いします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1ECE0E7-02A5-4F81-BB15-42A256BA92D0}"/>
              </a:ext>
            </a:extLst>
          </p:cNvPr>
          <p:cNvSpPr txBox="1"/>
          <p:nvPr/>
        </p:nvSpPr>
        <p:spPr>
          <a:xfrm>
            <a:off x="2122946" y="1387309"/>
            <a:ext cx="188865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/>
              <a:t>2021/11/23   10:30-12:00</a:t>
            </a:r>
            <a:endParaRPr kumimoji="1" lang="en-US" altLang="ja-JP" sz="1050" dirty="0"/>
          </a:p>
          <a:p>
            <a:r>
              <a:rPr lang="ja-JP" altLang="en-US" sz="1050" dirty="0"/>
              <a:t>研修会　　　</a:t>
            </a:r>
            <a:r>
              <a:rPr kumimoji="1" lang="en-US" altLang="ja-JP" sz="1050" dirty="0"/>
              <a:t>ZOOM</a:t>
            </a:r>
            <a:r>
              <a:rPr kumimoji="1" lang="ja-JP" altLang="en-US" sz="1050" dirty="0"/>
              <a:t>開催　　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2ECD2F3-1654-49AA-A6F9-6F486FEE9EF7}"/>
              </a:ext>
            </a:extLst>
          </p:cNvPr>
          <p:cNvSpPr txBox="1"/>
          <p:nvPr/>
        </p:nvSpPr>
        <p:spPr>
          <a:xfrm>
            <a:off x="1844024" y="7511100"/>
            <a:ext cx="216758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もっと読む（</a:t>
            </a:r>
            <a:r>
              <a:rPr kumimoji="1" lang="en-US" altLang="ja-JP" dirty="0"/>
              <a:t>PDF</a:t>
            </a:r>
            <a:r>
              <a:rPr kumimoji="1" lang="ja-JP" altLang="en-US" dirty="0"/>
              <a:t>）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24FA5883-35D0-42BE-A1A2-4823381DA846}"/>
              </a:ext>
            </a:extLst>
          </p:cNvPr>
          <p:cNvSpPr txBox="1"/>
          <p:nvPr/>
        </p:nvSpPr>
        <p:spPr>
          <a:xfrm>
            <a:off x="423909" y="1434874"/>
            <a:ext cx="913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A1_text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02140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88</Words>
  <Application>Microsoft Office PowerPoint</Application>
  <PresentationFormat>ワイド画面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俊介 松田</dc:creator>
  <cp:lastModifiedBy>俊介 松田</cp:lastModifiedBy>
  <cp:revision>3</cp:revision>
  <dcterms:created xsi:type="dcterms:W3CDTF">2021-10-25T03:18:37Z</dcterms:created>
  <dcterms:modified xsi:type="dcterms:W3CDTF">2021-10-30T07:51:19Z</dcterms:modified>
</cp:coreProperties>
</file>